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22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1FDBDF-7E8D-4976-B6EF-3E1615A089FC}" type="datetimeFigureOut">
              <a:rPr lang="en-US" smtClean="0"/>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C0E556-7F9F-499D-A8EA-62A9308B321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1FDBDF-7E8D-4976-B6EF-3E1615A089FC}" type="datetimeFigureOut">
              <a:rPr lang="en-US" smtClean="0"/>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C0E556-7F9F-499D-A8EA-62A9308B321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1FDBDF-7E8D-4976-B6EF-3E1615A089FC}" type="datetimeFigureOut">
              <a:rPr lang="en-US" smtClean="0"/>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C0E556-7F9F-499D-A8EA-62A9308B321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1FDBDF-7E8D-4976-B6EF-3E1615A089FC}" type="datetimeFigureOut">
              <a:rPr lang="en-US" smtClean="0"/>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C0E556-7F9F-499D-A8EA-62A9308B321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1FDBDF-7E8D-4976-B6EF-3E1615A089FC}" type="datetimeFigureOut">
              <a:rPr lang="en-US" smtClean="0"/>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C0E556-7F9F-499D-A8EA-62A9308B321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1FDBDF-7E8D-4976-B6EF-3E1615A089FC}" type="datetimeFigureOut">
              <a:rPr lang="en-US" smtClean="0"/>
              <a:t>5/9/2012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C0E556-7F9F-499D-A8EA-62A9308B321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1FDBDF-7E8D-4976-B6EF-3E1615A089FC}" type="datetimeFigureOut">
              <a:rPr lang="en-US" smtClean="0"/>
              <a:t>5/9/2012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C0E556-7F9F-499D-A8EA-62A9308B321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1FDBDF-7E8D-4976-B6EF-3E1615A089FC}" type="datetimeFigureOut">
              <a:rPr lang="en-US" smtClean="0"/>
              <a:t>5/9/2012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9C0E556-7F9F-499D-A8EA-62A9308B321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1FDBDF-7E8D-4976-B6EF-3E1615A089FC}" type="datetimeFigureOut">
              <a:rPr lang="en-US" smtClean="0"/>
              <a:t>5/9/2012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9C0E556-7F9F-499D-A8EA-62A9308B321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1FDBDF-7E8D-4976-B6EF-3E1615A089FC}" type="datetimeFigureOut">
              <a:rPr lang="en-US" smtClean="0"/>
              <a:t>5/9/2012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C0E556-7F9F-499D-A8EA-62A9308B321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1FDBDF-7E8D-4976-B6EF-3E1615A089FC}" type="datetimeFigureOut">
              <a:rPr lang="en-US" smtClean="0"/>
              <a:t>5/9/2012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C0E556-7F9F-499D-A8EA-62A9308B321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1FDBDF-7E8D-4976-B6EF-3E1615A089FC}" type="datetimeFigureOut">
              <a:rPr lang="en-US" smtClean="0"/>
              <a:t>5/9/2012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C0E556-7F9F-499D-A8EA-62A9308B321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1"/>
            <a:ext cx="7772400" cy="1828799"/>
          </a:xfrm>
        </p:spPr>
        <p:txBody>
          <a:bodyPr/>
          <a:lstStyle/>
          <a:p>
            <a:r>
              <a:rPr lang="en-US" dirty="0" smtClean="0"/>
              <a:t>Trebuchet</a:t>
            </a:r>
            <a:r>
              <a:rPr lang="en-US" dirty="0"/>
              <a:t/>
            </a:r>
            <a:br>
              <a:rPr lang="en-US" dirty="0"/>
            </a:br>
            <a:endParaRPr lang="en-US" dirty="0"/>
          </a:p>
        </p:txBody>
      </p:sp>
      <p:sp>
        <p:nvSpPr>
          <p:cNvPr id="3" name="Subtitle 2"/>
          <p:cNvSpPr>
            <a:spLocks noGrp="1"/>
          </p:cNvSpPr>
          <p:nvPr>
            <p:ph type="subTitle" idx="1"/>
          </p:nvPr>
        </p:nvSpPr>
        <p:spPr/>
        <p:txBody>
          <a:bodyPr>
            <a:normAutofit fontScale="77500" lnSpcReduction="20000"/>
          </a:bodyPr>
          <a:lstStyle/>
          <a:p>
            <a:r>
              <a:rPr lang="en-US" sz="1600" b="1" dirty="0" smtClean="0"/>
              <a:t>The basic parts of a trebuchet include the frame (base), beam (arm), counter weight, sling and, of course, the projectile.  Looking at the pictures, you should be able to see that the fulcrum, or pivot point is the place on the base where the arm (beam) balances.</a:t>
            </a:r>
          </a:p>
          <a:p>
            <a:r>
              <a:rPr lang="en-US" sz="1600" b="1" dirty="0" smtClean="0"/>
              <a:t>A Trebuchet is used for throwing a light object across from one point to another depending how finely tuned it is, it has to be at a certain angle with a certain weight so it can be more accurate. It’s a pretty difficult task to build one of these trebuchets made out of simple objects but it can be done by spending time fixing it and making it  perfect.</a:t>
            </a:r>
            <a:r>
              <a:rPr lang="en-US" sz="1400" b="1" dirty="0" smtClean="0"/>
              <a:t> A trebuchet is powered by either gravity (like a heavy load) or by a force that is strong enough to be able to throw the projectile (like a person pulling it back.</a:t>
            </a:r>
          </a:p>
          <a:p>
            <a:r>
              <a:rPr lang="en-US" sz="1400" b="1" dirty="0" err="1" smtClean="0"/>
              <a:t>Refrences</a:t>
            </a:r>
            <a:r>
              <a:rPr lang="en-US" sz="1400" b="1" dirty="0" smtClean="0"/>
              <a:t>:     http://library.thinkquest.org/05aug/00627/phy.html                                                     </a:t>
            </a:r>
          </a:p>
          <a:p>
            <a:endParaRPr lang="en-US" sz="1600" b="1" dirty="0" smtClean="0"/>
          </a:p>
          <a:p>
            <a:endParaRPr lang="en-US" sz="1600" b="1" dirty="0" smtClean="0"/>
          </a:p>
          <a:p>
            <a:endParaRPr lang="en-US" sz="1600" dirty="0"/>
          </a:p>
        </p:txBody>
      </p:sp>
      <p:pic>
        <p:nvPicPr>
          <p:cNvPr id="11266" name="Picture 2" descr="http://www.stormthecastle.com/clip_image030.jpg"/>
          <p:cNvPicPr>
            <a:picLocks noChangeAspect="1" noChangeArrowheads="1"/>
          </p:cNvPicPr>
          <p:nvPr/>
        </p:nvPicPr>
        <p:blipFill>
          <a:blip r:embed="rId2"/>
          <a:srcRect/>
          <a:stretch>
            <a:fillRect/>
          </a:stretch>
        </p:blipFill>
        <p:spPr bwMode="auto">
          <a:xfrm>
            <a:off x="2895600" y="1524000"/>
            <a:ext cx="3276600" cy="2209800"/>
          </a:xfrm>
          <a:prstGeom prst="rect">
            <a:avLst/>
          </a:prstGeom>
          <a:noFill/>
        </p:spPr>
      </p:pic>
      <p:sp>
        <p:nvSpPr>
          <p:cNvPr id="5" name="TextBox 4"/>
          <p:cNvSpPr txBox="1"/>
          <p:nvPr/>
        </p:nvSpPr>
        <p:spPr>
          <a:xfrm>
            <a:off x="5867400" y="6477000"/>
            <a:ext cx="1676934" cy="369332"/>
          </a:xfrm>
          <a:prstGeom prst="rect">
            <a:avLst/>
          </a:prstGeom>
          <a:noFill/>
        </p:spPr>
        <p:txBody>
          <a:bodyPr wrap="none" rtlCol="0">
            <a:spAutoFit/>
          </a:bodyPr>
          <a:lstStyle/>
          <a:p>
            <a:r>
              <a:rPr lang="en-US" dirty="0" smtClean="0"/>
              <a:t>Irvin </a:t>
            </a:r>
            <a:r>
              <a:rPr lang="en-US" dirty="0"/>
              <a:t>H</a:t>
            </a:r>
            <a:r>
              <a:rPr lang="en-US" dirty="0" smtClean="0"/>
              <a:t>ernandez</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31</Words>
  <Application>Microsoft Office PowerPoint</Application>
  <PresentationFormat>On-screen Show (4:3)</PresentationFormat>
  <Paragraphs>6</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Trebuchet </vt:lpstr>
    </vt:vector>
  </TitlesOfParts>
  <Company>San Antonio Independent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Trebuchet</dc:title>
  <dc:creator>irvinh1000</dc:creator>
  <cp:lastModifiedBy>irvinh1000</cp:lastModifiedBy>
  <cp:revision>3</cp:revision>
  <dcterms:created xsi:type="dcterms:W3CDTF">2012-05-09T16:12:07Z</dcterms:created>
  <dcterms:modified xsi:type="dcterms:W3CDTF">2012-05-09T16:33:57Z</dcterms:modified>
</cp:coreProperties>
</file>